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91" r:id="rId5"/>
    <p:sldId id="312" r:id="rId6"/>
    <p:sldId id="260" r:id="rId7"/>
    <p:sldId id="313" r:id="rId8"/>
    <p:sldId id="288" r:id="rId9"/>
    <p:sldId id="314" r:id="rId10"/>
    <p:sldId id="292" r:id="rId11"/>
    <p:sldId id="315" r:id="rId12"/>
    <p:sldId id="294" r:id="rId13"/>
    <p:sldId id="316" r:id="rId14"/>
    <p:sldId id="296" r:id="rId15"/>
    <p:sldId id="317" r:id="rId16"/>
    <p:sldId id="298" r:id="rId17"/>
    <p:sldId id="318" r:id="rId18"/>
    <p:sldId id="300" r:id="rId19"/>
    <p:sldId id="319" r:id="rId20"/>
    <p:sldId id="302" r:id="rId21"/>
    <p:sldId id="320" r:id="rId22"/>
    <p:sldId id="306" r:id="rId23"/>
    <p:sldId id="321" r:id="rId24"/>
    <p:sldId id="304" r:id="rId25"/>
    <p:sldId id="322" r:id="rId26"/>
    <p:sldId id="308" r:id="rId27"/>
    <p:sldId id="310" r:id="rId28"/>
    <p:sldId id="323" r:id="rId29"/>
    <p:sldId id="287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480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53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457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310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54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269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187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76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14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196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DB937-9F00-4E54-A3FD-BC6184A73289}" type="datetimeFigureOut">
              <a:rPr lang="fr-FR" smtClean="0"/>
              <a:t>09/09/2018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8997C-9CCC-4CD9-BA27-E0FC55C7530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31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-642269"/>
            <a:ext cx="9144000" cy="2387600"/>
          </a:xfrm>
        </p:spPr>
        <p:txBody>
          <a:bodyPr/>
          <a:lstStyle/>
          <a:p>
            <a:r>
              <a:rPr lang="en-GB" b="1" dirty="0" smtClean="0"/>
              <a:t>KIM’S GAME</a:t>
            </a:r>
            <a:endParaRPr lang="fr-F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89158" y="2735179"/>
            <a:ext cx="5213684" cy="753979"/>
          </a:xfrm>
        </p:spPr>
        <p:txBody>
          <a:bodyPr>
            <a:normAutofit/>
          </a:bodyPr>
          <a:lstStyle/>
          <a:p>
            <a:r>
              <a:rPr lang="en-GB" sz="4000" b="1" dirty="0" smtClean="0"/>
              <a:t>Les </a:t>
            </a:r>
            <a:r>
              <a:rPr lang="en-GB" sz="4000" b="1" dirty="0" err="1" smtClean="0"/>
              <a:t>animaux</a:t>
            </a:r>
            <a:endParaRPr lang="fr-FR" sz="4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2174" y="2206375"/>
            <a:ext cx="2061875" cy="23415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3640" y="2339685"/>
            <a:ext cx="2128508" cy="220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0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46357" y="4491789"/>
            <a:ext cx="5269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l</a:t>
            </a:r>
            <a:r>
              <a:rPr lang="en-GB" sz="6000" b="1" dirty="0" smtClean="0"/>
              <a:t>e </a:t>
            </a:r>
            <a:r>
              <a:rPr lang="en-GB" sz="6000" b="1" dirty="0"/>
              <a:t>h</a:t>
            </a:r>
            <a:r>
              <a:rPr lang="en-GB" sz="6000" b="1" dirty="0" smtClean="0"/>
              <a:t>amster</a:t>
            </a:r>
            <a:endParaRPr lang="fr-FR" sz="6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611" y="1704820"/>
            <a:ext cx="1855318" cy="247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35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0267" y="2377586"/>
            <a:ext cx="1312714" cy="149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398" y="651503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6257" y="371579"/>
            <a:ext cx="1426494" cy="19126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037" y="3963376"/>
            <a:ext cx="1132858" cy="1504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7771" y="651503"/>
            <a:ext cx="2150288" cy="1209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919" y="4195011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4498" y="2480462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738" y="3837296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44253" y="4315326"/>
            <a:ext cx="5470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smtClean="0"/>
              <a:t>le </a:t>
            </a:r>
            <a:r>
              <a:rPr lang="en-GB" sz="6000" b="1" dirty="0" err="1" smtClean="0"/>
              <a:t>poisson</a:t>
            </a:r>
            <a:r>
              <a:rPr lang="en-GB" sz="6000" b="1" dirty="0" smtClean="0"/>
              <a:t> rouge</a:t>
            </a:r>
            <a:endParaRPr lang="fr-FR" sz="6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3126" y="1934081"/>
            <a:ext cx="2812612" cy="163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45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517" y="619912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307" y="365361"/>
            <a:ext cx="1426494" cy="19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473" y="4299285"/>
            <a:ext cx="1755017" cy="1021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037" y="3963376"/>
            <a:ext cx="1132858" cy="1504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202" y="2448871"/>
            <a:ext cx="2150288" cy="1209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644" y="2277980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6077" y="619912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738" y="3837296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0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55958" y="4299284"/>
            <a:ext cx="3737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l</a:t>
            </a:r>
            <a:r>
              <a:rPr lang="en-GB" sz="6000" b="1" dirty="0" smtClean="0"/>
              <a:t>e chat</a:t>
            </a:r>
            <a:endParaRPr lang="fr-FR" sz="6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2436" y="1517951"/>
            <a:ext cx="1899522" cy="2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18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8605" y="2290611"/>
            <a:ext cx="1312714" cy="149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398" y="651503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307" y="365361"/>
            <a:ext cx="1426494" cy="19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240" y="810704"/>
            <a:ext cx="1755017" cy="1021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037" y="3963376"/>
            <a:ext cx="1132858" cy="1504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0410" y="4071646"/>
            <a:ext cx="2150288" cy="1209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644" y="2277980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110" y="3884549"/>
            <a:ext cx="1271385" cy="158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9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67200" y="4483768"/>
            <a:ext cx="37779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l</a:t>
            </a:r>
            <a:r>
              <a:rPr lang="en-GB" sz="6000" b="1" dirty="0" smtClean="0"/>
              <a:t>a </a:t>
            </a:r>
            <a:r>
              <a:rPr lang="en-GB" sz="6000" b="1" dirty="0" err="1" smtClean="0"/>
              <a:t>souris</a:t>
            </a:r>
            <a:endParaRPr lang="fr-FR" sz="6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022" y="1775886"/>
            <a:ext cx="2258831" cy="225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80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109" y="651503"/>
            <a:ext cx="1312714" cy="149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398" y="651503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307" y="365361"/>
            <a:ext cx="1426494" cy="19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6798" y="2542674"/>
            <a:ext cx="1755017" cy="1021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037" y="3963376"/>
            <a:ext cx="1132858" cy="1504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202" y="2448871"/>
            <a:ext cx="2150288" cy="1209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644" y="2277980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110" y="3884549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738" y="3837296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71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75222" y="4467727"/>
            <a:ext cx="35212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l</a:t>
            </a:r>
            <a:r>
              <a:rPr lang="en-GB" sz="6000" b="1" dirty="0" smtClean="0"/>
              <a:t>e </a:t>
            </a:r>
            <a:r>
              <a:rPr lang="en-GB" sz="6000" b="1" dirty="0" smtClean="0"/>
              <a:t>lapin</a:t>
            </a:r>
            <a:endParaRPr lang="fr-FR" sz="6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5647" y="1638654"/>
            <a:ext cx="1993279" cy="248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0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109" y="651503"/>
            <a:ext cx="1312714" cy="14924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177" y="4204860"/>
            <a:ext cx="1755017" cy="1021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9595" y="3963374"/>
            <a:ext cx="1132858" cy="1504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202" y="2448871"/>
            <a:ext cx="2150288" cy="1209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4531" y="569496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3646" y="503428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738" y="3837296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9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109" y="651503"/>
            <a:ext cx="1312714" cy="149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398" y="651503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307" y="365361"/>
            <a:ext cx="1426494" cy="19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6798" y="2542674"/>
            <a:ext cx="1755017" cy="1021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037" y="3963376"/>
            <a:ext cx="1132858" cy="1504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202" y="2448871"/>
            <a:ext cx="2150288" cy="1209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644" y="2277980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110" y="3884549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738" y="3837296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4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73705" y="4219074"/>
            <a:ext cx="70184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err="1"/>
              <a:t>l</a:t>
            </a:r>
            <a:r>
              <a:rPr lang="en-GB" sz="6000" b="1" dirty="0" err="1" smtClean="0"/>
              <a:t>’oiseau</a:t>
            </a:r>
            <a:r>
              <a:rPr lang="en-GB" sz="6000" b="1" dirty="0" smtClean="0"/>
              <a:t> et le </a:t>
            </a:r>
            <a:r>
              <a:rPr lang="en-GB" sz="6000" b="1" dirty="0" err="1" smtClean="0"/>
              <a:t>chien</a:t>
            </a:r>
            <a:endParaRPr lang="fr-FR" sz="6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124" y="2289171"/>
            <a:ext cx="1761897" cy="18289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728" y="2118919"/>
            <a:ext cx="1426588" cy="19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34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398" y="651503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2762" y="2013597"/>
            <a:ext cx="1426494" cy="19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5135" y="954505"/>
            <a:ext cx="1755017" cy="1021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6964" y="651503"/>
            <a:ext cx="1132858" cy="15049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644" y="2277980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110" y="3884549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738" y="3837296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0" y="4186989"/>
            <a:ext cx="7251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l</a:t>
            </a:r>
            <a:r>
              <a:rPr lang="en-GB" sz="6000" b="1" dirty="0" smtClean="0"/>
              <a:t>e </a:t>
            </a:r>
            <a:r>
              <a:rPr lang="en-GB" sz="6000" b="1" dirty="0" err="1" smtClean="0"/>
              <a:t>cobaye</a:t>
            </a:r>
            <a:r>
              <a:rPr lang="en-GB" sz="6000" b="1" dirty="0" smtClean="0"/>
              <a:t> et le chat</a:t>
            </a:r>
            <a:endParaRPr lang="fr-FR" sz="6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5032" y="2021021"/>
            <a:ext cx="2939429" cy="1653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813" y="2021021"/>
            <a:ext cx="1598733" cy="181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96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109" y="651503"/>
            <a:ext cx="1312714" cy="149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398" y="651503"/>
            <a:ext cx="1761897" cy="1828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037" y="3963376"/>
            <a:ext cx="1132858" cy="1504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0612" y="3963376"/>
            <a:ext cx="2150288" cy="1209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202" y="2319632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1563" y="560172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222" y="2480462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1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1726" y="4291263"/>
            <a:ext cx="7980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l</a:t>
            </a:r>
            <a:r>
              <a:rPr lang="en-GB" sz="5400" b="1" dirty="0" smtClean="0"/>
              <a:t>e </a:t>
            </a:r>
            <a:r>
              <a:rPr lang="en-GB" sz="5400" b="1" dirty="0" err="1" smtClean="0"/>
              <a:t>poisson</a:t>
            </a:r>
            <a:r>
              <a:rPr lang="en-GB" sz="5400" b="1" dirty="0" smtClean="0"/>
              <a:t> rouge et le </a:t>
            </a:r>
            <a:r>
              <a:rPr lang="en-GB" sz="5400" b="1" dirty="0" err="1" smtClean="0"/>
              <a:t>chien</a:t>
            </a:r>
            <a:endParaRPr lang="fr-FR" sz="5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431" y="2379896"/>
            <a:ext cx="2042465" cy="11893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941" y="1740879"/>
            <a:ext cx="1712122" cy="229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74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109" y="651503"/>
            <a:ext cx="1312714" cy="149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398" y="651503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307" y="365361"/>
            <a:ext cx="1426494" cy="19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6798" y="2542674"/>
            <a:ext cx="1755017" cy="1021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202" y="2448871"/>
            <a:ext cx="2150288" cy="12095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738" y="3837296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1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5705" y="4074695"/>
            <a:ext cx="7932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l</a:t>
            </a:r>
            <a:r>
              <a:rPr lang="en-GB" sz="3600" b="1" dirty="0" smtClean="0"/>
              <a:t>e </a:t>
            </a:r>
            <a:r>
              <a:rPr lang="en-GB" sz="3600" b="1" dirty="0" smtClean="0"/>
              <a:t>lapin, le hamster et le cheval</a:t>
            </a:r>
            <a:endParaRPr lang="fr-FR" sz="36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0074" y="2023568"/>
            <a:ext cx="2775157" cy="15176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216" y="2010002"/>
            <a:ext cx="1132858" cy="15049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7162" y="1970588"/>
            <a:ext cx="1271385" cy="158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06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3168" y="316830"/>
            <a:ext cx="3862137" cy="38621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4653" y="4563979"/>
            <a:ext cx="73071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 smtClean="0"/>
              <a:t>Pouvez-vous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tous</a:t>
            </a:r>
            <a:r>
              <a:rPr lang="en-GB" sz="4000" b="1" dirty="0" smtClean="0"/>
              <a:t> les </a:t>
            </a:r>
            <a:r>
              <a:rPr lang="en-GB" sz="4000" b="1" dirty="0" err="1" smtClean="0"/>
              <a:t>rappeler</a:t>
            </a:r>
            <a:r>
              <a:rPr lang="en-GB" sz="4000" b="1" dirty="0" smtClean="0"/>
              <a:t>?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4216657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328"/>
          </a:xfrm>
        </p:spPr>
        <p:txBody>
          <a:bodyPr/>
          <a:lstStyle/>
          <a:p>
            <a:r>
              <a:rPr lang="en-GB" b="1" dirty="0" smtClean="0"/>
              <a:t>Comment </a:t>
            </a:r>
            <a:r>
              <a:rPr lang="en-GB" b="1" dirty="0" err="1" smtClean="0"/>
              <a:t>ça</a:t>
            </a:r>
            <a:r>
              <a:rPr lang="en-GB" b="1" dirty="0" smtClean="0"/>
              <a:t> </a:t>
            </a:r>
            <a:r>
              <a:rPr lang="en-GB" b="1" dirty="0" err="1" smtClean="0"/>
              <a:t>s’écrit</a:t>
            </a:r>
            <a:r>
              <a:rPr lang="en-GB" b="1" dirty="0" smtClean="0"/>
              <a:t>? </a:t>
            </a:r>
            <a:r>
              <a:rPr lang="en-GB" b="1" dirty="0" err="1" smtClean="0"/>
              <a:t>Ecoutez</a:t>
            </a:r>
            <a:r>
              <a:rPr lang="en-GB" b="1" dirty="0" smtClean="0"/>
              <a:t> et </a:t>
            </a:r>
            <a:r>
              <a:rPr lang="en-GB" b="1" dirty="0" err="1" smtClean="0"/>
              <a:t>répétez</a:t>
            </a:r>
            <a:r>
              <a:rPr lang="en-GB" b="1" dirty="0" smtClean="0"/>
              <a:t>.</a:t>
            </a:r>
            <a:endParaRPr lang="fr-FR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492250"/>
          <a:ext cx="9348537" cy="4539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863"/>
                <a:gridCol w="3015916"/>
                <a:gridCol w="3336758"/>
              </a:tblGrid>
              <a:tr h="1579813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un</a:t>
                      </a:r>
                      <a:r>
                        <a:rPr lang="en-GB" sz="3200" baseline="0" dirty="0" smtClean="0">
                          <a:solidFill>
                            <a:schemeClr val="tx1"/>
                          </a:solidFill>
                        </a:rPr>
                        <a:t> chat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un</a:t>
                      </a:r>
                      <a:r>
                        <a:rPr lang="en-GB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3200" baseline="0" dirty="0" err="1" smtClean="0">
                          <a:solidFill>
                            <a:schemeClr val="tx1"/>
                          </a:solidFill>
                        </a:rPr>
                        <a:t>oiseau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un</a:t>
                      </a:r>
                      <a:r>
                        <a:rPr lang="en-GB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3200" baseline="0" dirty="0" err="1" smtClean="0">
                          <a:solidFill>
                            <a:schemeClr val="tx1"/>
                          </a:solidFill>
                        </a:rPr>
                        <a:t>chien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47537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</a:t>
                      </a:r>
                      <a:r>
                        <a:rPr lang="en-GB" sz="3200" baseline="0" dirty="0" err="1" smtClean="0"/>
                        <a:t>poisson</a:t>
                      </a:r>
                      <a:r>
                        <a:rPr lang="en-GB" sz="3200" baseline="0" dirty="0" smtClean="0"/>
                        <a:t> rouge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</a:t>
                      </a:r>
                      <a:r>
                        <a:rPr lang="en-GB" sz="3200" baseline="0" dirty="0" err="1" smtClean="0"/>
                        <a:t>cobaye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cheval</a:t>
                      </a:r>
                      <a:endParaRPr lang="fr-FR" sz="3200" dirty="0"/>
                    </a:p>
                  </a:txBody>
                  <a:tcPr/>
                </a:tc>
              </a:tr>
              <a:tr h="1612232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hamster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lapin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 smtClean="0">
                          <a:solidFill>
                            <a:srgbClr val="FF0000"/>
                          </a:solidFill>
                        </a:rPr>
                        <a:t>une</a:t>
                      </a:r>
                      <a:r>
                        <a:rPr lang="en-GB" sz="3200" baseline="0" dirty="0" smtClean="0"/>
                        <a:t> </a:t>
                      </a:r>
                      <a:r>
                        <a:rPr lang="en-GB" sz="3200" baseline="0" dirty="0" err="1" smtClean="0"/>
                        <a:t>souris</a:t>
                      </a:r>
                      <a:endParaRPr lang="fr-FR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Images all copyright-free </a:t>
            </a:r>
            <a:r>
              <a:rPr lang="en-GB" smtClean="0"/>
              <a:t>from pixabay.com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7664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328"/>
          </a:xfrm>
        </p:spPr>
        <p:txBody>
          <a:bodyPr/>
          <a:lstStyle/>
          <a:p>
            <a:r>
              <a:rPr lang="en-GB" b="1" dirty="0" smtClean="0"/>
              <a:t>Comment </a:t>
            </a:r>
            <a:r>
              <a:rPr lang="en-GB" b="1" dirty="0" err="1" smtClean="0"/>
              <a:t>ça</a:t>
            </a:r>
            <a:r>
              <a:rPr lang="en-GB" b="1" dirty="0" smtClean="0"/>
              <a:t> </a:t>
            </a:r>
            <a:r>
              <a:rPr lang="en-GB" b="1" dirty="0" err="1" smtClean="0"/>
              <a:t>s’écrit</a:t>
            </a:r>
            <a:r>
              <a:rPr lang="en-GB" b="1" dirty="0" smtClean="0"/>
              <a:t>? </a:t>
            </a:r>
            <a:r>
              <a:rPr lang="en-GB" b="1" dirty="0" err="1" smtClean="0"/>
              <a:t>Ecoutez</a:t>
            </a:r>
            <a:r>
              <a:rPr lang="en-GB" b="1" dirty="0" smtClean="0"/>
              <a:t> et </a:t>
            </a:r>
            <a:r>
              <a:rPr lang="en-GB" b="1" dirty="0" err="1" smtClean="0"/>
              <a:t>répétez</a:t>
            </a:r>
            <a:r>
              <a:rPr lang="en-GB" b="1" dirty="0" smtClean="0"/>
              <a:t>.</a:t>
            </a:r>
            <a:endParaRPr lang="fr-FR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4257614"/>
              </p:ext>
            </p:extLst>
          </p:nvPr>
        </p:nvGraphicFramePr>
        <p:xfrm>
          <a:off x="838200" y="1492250"/>
          <a:ext cx="9348537" cy="4539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863"/>
                <a:gridCol w="3015916"/>
                <a:gridCol w="3336758"/>
              </a:tblGrid>
              <a:tr h="1579813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un</a:t>
                      </a:r>
                      <a:r>
                        <a:rPr lang="en-GB" sz="3200" baseline="0" dirty="0" smtClean="0">
                          <a:solidFill>
                            <a:schemeClr val="tx1"/>
                          </a:solidFill>
                        </a:rPr>
                        <a:t> chat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un</a:t>
                      </a:r>
                      <a:r>
                        <a:rPr lang="en-GB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3200" baseline="0" dirty="0" err="1" smtClean="0">
                          <a:solidFill>
                            <a:schemeClr val="tx1"/>
                          </a:solidFill>
                        </a:rPr>
                        <a:t>oiseau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</a:rPr>
                        <a:t>un</a:t>
                      </a:r>
                      <a:r>
                        <a:rPr lang="en-GB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3200" baseline="0" dirty="0" err="1" smtClean="0">
                          <a:solidFill>
                            <a:schemeClr val="tx1"/>
                          </a:solidFill>
                        </a:rPr>
                        <a:t>chien</a:t>
                      </a:r>
                      <a:endParaRPr lang="fr-FR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47537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</a:t>
                      </a:r>
                      <a:r>
                        <a:rPr lang="en-GB" sz="3200" baseline="0" dirty="0" err="1" smtClean="0"/>
                        <a:t>poisson</a:t>
                      </a:r>
                      <a:r>
                        <a:rPr lang="en-GB" sz="3200" baseline="0" dirty="0" smtClean="0"/>
                        <a:t> rouge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</a:t>
                      </a:r>
                      <a:r>
                        <a:rPr lang="en-GB" sz="3200" baseline="0" dirty="0" err="1" smtClean="0"/>
                        <a:t>cobaye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cheval</a:t>
                      </a:r>
                      <a:endParaRPr lang="fr-FR" sz="3200" dirty="0"/>
                    </a:p>
                  </a:txBody>
                  <a:tcPr/>
                </a:tc>
              </a:tr>
              <a:tr h="1612232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hamster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un</a:t>
                      </a:r>
                      <a:r>
                        <a:rPr lang="en-GB" sz="3200" baseline="0" dirty="0" smtClean="0"/>
                        <a:t> lapin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 smtClean="0">
                          <a:solidFill>
                            <a:srgbClr val="FF0000"/>
                          </a:solidFill>
                        </a:rPr>
                        <a:t>une</a:t>
                      </a:r>
                      <a:r>
                        <a:rPr lang="en-GB" sz="3200" baseline="0" dirty="0" smtClean="0"/>
                        <a:t> </a:t>
                      </a:r>
                      <a:r>
                        <a:rPr lang="en-GB" sz="3200" baseline="0" dirty="0" err="1" smtClean="0"/>
                        <a:t>souris</a:t>
                      </a:r>
                      <a:endParaRPr lang="fr-FR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00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2708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8000" dirty="0" err="1" smtClean="0"/>
              <a:t>Mémorisez</a:t>
            </a:r>
            <a:r>
              <a:rPr lang="en-GB" sz="8000" dirty="0" smtClean="0"/>
              <a:t>!</a:t>
            </a:r>
            <a:endParaRPr lang="fr-FR" sz="8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0631" y="3325027"/>
            <a:ext cx="3296653" cy="207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79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109" y="651503"/>
            <a:ext cx="1312714" cy="149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398" y="651503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307" y="365361"/>
            <a:ext cx="1426494" cy="19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6798" y="2542674"/>
            <a:ext cx="1755017" cy="1021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037" y="3963376"/>
            <a:ext cx="1132858" cy="1504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202" y="2448871"/>
            <a:ext cx="2150288" cy="1209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644" y="2277980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110" y="3884549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738" y="3837296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0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GB" sz="6000" b="1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GB" sz="6000" b="1" dirty="0" smtClean="0">
                <a:solidFill>
                  <a:srgbClr val="FF0000"/>
                </a:solidFill>
              </a:rPr>
              <a:t>     Qu’est-ce </a:t>
            </a:r>
            <a:r>
              <a:rPr lang="en-GB" sz="6000" b="1" dirty="0" err="1" smtClean="0">
                <a:solidFill>
                  <a:srgbClr val="FF0000"/>
                </a:solidFill>
              </a:rPr>
              <a:t>qu’il</a:t>
            </a:r>
            <a:r>
              <a:rPr lang="en-GB" sz="6000" b="1" dirty="0" smtClean="0">
                <a:solidFill>
                  <a:srgbClr val="FF0000"/>
                </a:solidFill>
              </a:rPr>
              <a:t> </a:t>
            </a:r>
            <a:r>
              <a:rPr lang="en-GB" sz="6000" b="1" dirty="0" err="1" smtClean="0">
                <a:solidFill>
                  <a:srgbClr val="FF0000"/>
                </a:solidFill>
              </a:rPr>
              <a:t>manque</a:t>
            </a:r>
            <a:r>
              <a:rPr lang="en-GB" sz="6000" b="1" dirty="0" smtClean="0">
                <a:solidFill>
                  <a:srgbClr val="FF0000"/>
                </a:solidFill>
              </a:rPr>
              <a:t>?</a:t>
            </a:r>
            <a:endParaRPr lang="en-GB" sz="6000" b="1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451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110" y="2277979"/>
            <a:ext cx="1312714" cy="149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398" y="651503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307" y="365361"/>
            <a:ext cx="1426494" cy="19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6798" y="2542674"/>
            <a:ext cx="1755017" cy="1021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038" y="3923962"/>
            <a:ext cx="1132858" cy="1504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604" y="845809"/>
            <a:ext cx="2150288" cy="12095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055" y="3845135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1528" y="2370012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1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95537" y="4572000"/>
            <a:ext cx="4146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l</a:t>
            </a:r>
            <a:r>
              <a:rPr lang="en-GB" sz="6000" b="1" dirty="0" smtClean="0"/>
              <a:t>e cheval</a:t>
            </a:r>
            <a:endParaRPr lang="fr-FR" sz="6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241" y="1928492"/>
            <a:ext cx="4423164" cy="241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32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6522" y="3884549"/>
            <a:ext cx="1312714" cy="1492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464" y="2122332"/>
            <a:ext cx="1761897" cy="1828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307" y="365361"/>
            <a:ext cx="1426494" cy="191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293" y="2525846"/>
            <a:ext cx="1755017" cy="1021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037" y="3963376"/>
            <a:ext cx="1132858" cy="15049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644" y="2277980"/>
            <a:ext cx="2775157" cy="1517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110" y="3884549"/>
            <a:ext cx="1271385" cy="1583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180" y="519171"/>
            <a:ext cx="1757063" cy="17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7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111</Words>
  <Application>Microsoft Office PowerPoint</Application>
  <PresentationFormat>Widescreen</PresentationFormat>
  <Paragraphs>37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KIM’S GAME</vt:lpstr>
      <vt:lpstr>PowerPoint Presentation</vt:lpstr>
      <vt:lpstr>Comment ça s’écrit? Ecoutez et répétez.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Comment ça s’écrit? Ecoutez et répétez.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KIM’S GAME</dc:title>
  <dc:creator>Steven Smith</dc:creator>
  <cp:lastModifiedBy>Steven Smith</cp:lastModifiedBy>
  <cp:revision>16</cp:revision>
  <dcterms:created xsi:type="dcterms:W3CDTF">2018-09-05T15:42:04Z</dcterms:created>
  <dcterms:modified xsi:type="dcterms:W3CDTF">2018-09-09T12:07:11Z</dcterms:modified>
</cp:coreProperties>
</file>